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_rels/presentation.xml.rels" ContentType="application/vnd.openxmlformats-package.relationship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slideMasters/_rels/slideMaster1.xml.rels" ContentType="application/vnd.openxmlformats-package.relationships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_rels/slideLayout12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1.xml.rels" ContentType="application/vnd.openxmlformats-package.relationships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1.xml" ContentType="application/vnd.openxmlformats-officedocument.theme+xml"/>
  <Override PartName="/ppt/slides/_rels/slide4.xml.rels" ContentType="application/vnd.openxmlformats-package.relationships+xml"/>
  <Override PartName="/ppt/slides/_rels/slide3.xml.rels" ContentType="application/vnd.openxmlformats-package.relationships+xml"/>
  <Override PartName="/ppt/slides/_rels/slide2.xml.rels" ContentType="application/vnd.openxmlformats-package.relationships+xml"/>
  <Override PartName="/ppt/slides/_rels/slide1.xml.rels" ContentType="application/vnd.openxmlformats-package.relationships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media/image1.png" ContentType="image/png"/>
  <Override PartName="/ppt/media/image5.gif" ContentType="image/gif"/>
  <Override PartName="/ppt/media/image2.png" ContentType="image/png"/>
  <Override PartName="/ppt/media/image3.gif" ContentType="image/gif"/>
  <Override PartName="/ppt/media/image4.png" ContentType="image/png"/>
  <Override PartName="/ppt/media/image8.gif" ContentType="image/gif"/>
  <Override PartName="/ppt/media/image6.png" ContentType="image/png"/>
  <Override PartName="/ppt/media/image7.gif" ContentType="image/gif"/>
</Types>
</file>

<file path=_rels/.rels><?xml version="1.0" encoding="UTF-8"?>
<Relationships xmlns="http://schemas.openxmlformats.org/package/2006/relationships"><Relationship Id="rId1" Type="http://schemas.openxmlformats.org/officedocument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</p:sldMasterIdLst>
  <p:sldIdLst>
    <p:sldId id="256" r:id="rId3"/>
    <p:sldId id="257" r:id="rId4"/>
    <p:sldId id="258" r:id="rId5"/>
    <p:sldId id="259" r:id="rId6"/>
  </p:sldIdLst>
  <p:sldSz cx="10080625" cy="5670550"/>
  <p:notesSz cx="7772400" cy="10058400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/>
</p:presentationPr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presProps" Target="presProps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9F0440C5-C34B-40CD-9C0A-A5938CB40424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503280" y="225360"/>
            <a:ext cx="9067680" cy="943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lnSpc>
                <a:spcPct val="93000"/>
              </a:lnSpc>
              <a:spcBef>
                <a:spcPts val="26"/>
              </a:spcBef>
              <a:spcAft>
                <a:spcPts val="26"/>
              </a:spcAft>
              <a:buNone/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/>
          </p:nvPr>
        </p:nvSpPr>
        <p:spPr>
          <a:xfrm>
            <a:off x="503280" y="1326960"/>
            <a:ext cx="9067680" cy="1566360"/>
          </a:xfrm>
          <a:prstGeom prst="rect">
            <a:avLst/>
          </a:prstGeom>
          <a:noFill/>
          <a:ln w="0">
            <a:noFill/>
          </a:ln>
        </p:spPr>
        <p:txBody>
          <a:bodyPr lIns="0" rIns="0" tIns="28440" bIns="0" anchor="t">
            <a:normAutofit/>
          </a:bodyPr>
          <a:p>
            <a:pPr marL="343080" indent="0">
              <a:lnSpc>
                <a:spcPct val="93000"/>
              </a:lnSpc>
              <a:spcBef>
                <a:spcPts val="1437"/>
              </a:spcBef>
              <a:spcAft>
                <a:spcPts val="26"/>
              </a:spcAft>
              <a:buNone/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/>
          </p:nvPr>
        </p:nvSpPr>
        <p:spPr>
          <a:xfrm>
            <a:off x="503280" y="3042360"/>
            <a:ext cx="9067680" cy="1566360"/>
          </a:xfrm>
          <a:prstGeom prst="rect">
            <a:avLst/>
          </a:prstGeom>
          <a:noFill/>
          <a:ln w="0">
            <a:noFill/>
          </a:ln>
        </p:spPr>
        <p:txBody>
          <a:bodyPr lIns="0" rIns="0" tIns="28440" bIns="0" anchor="t">
            <a:normAutofit/>
          </a:bodyPr>
          <a:p>
            <a:pPr marL="343080" indent="0">
              <a:lnSpc>
                <a:spcPct val="93000"/>
              </a:lnSpc>
              <a:spcBef>
                <a:spcPts val="1437"/>
              </a:spcBef>
              <a:spcAft>
                <a:spcPts val="26"/>
              </a:spcAft>
              <a:buNone/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3950382F-0AF0-444C-86DF-062B982A8A90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503280" y="225360"/>
            <a:ext cx="9067680" cy="943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lnSpc>
                <a:spcPct val="93000"/>
              </a:lnSpc>
              <a:spcBef>
                <a:spcPts val="26"/>
              </a:spcBef>
              <a:spcAft>
                <a:spcPts val="26"/>
              </a:spcAft>
              <a:buNone/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/>
          </p:nvPr>
        </p:nvSpPr>
        <p:spPr>
          <a:xfrm>
            <a:off x="503280" y="1326960"/>
            <a:ext cx="4424760" cy="1566360"/>
          </a:xfrm>
          <a:prstGeom prst="rect">
            <a:avLst/>
          </a:prstGeom>
          <a:noFill/>
          <a:ln w="0">
            <a:noFill/>
          </a:ln>
        </p:spPr>
        <p:txBody>
          <a:bodyPr lIns="0" rIns="0" tIns="28440" bIns="0" anchor="t">
            <a:normAutofit/>
          </a:bodyPr>
          <a:p>
            <a:pPr marL="343080" indent="0">
              <a:lnSpc>
                <a:spcPct val="93000"/>
              </a:lnSpc>
              <a:spcBef>
                <a:spcPts val="1437"/>
              </a:spcBef>
              <a:spcAft>
                <a:spcPts val="26"/>
              </a:spcAft>
              <a:buNone/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/>
          </p:nvPr>
        </p:nvSpPr>
        <p:spPr>
          <a:xfrm>
            <a:off x="5149800" y="1326960"/>
            <a:ext cx="4424760" cy="1566360"/>
          </a:xfrm>
          <a:prstGeom prst="rect">
            <a:avLst/>
          </a:prstGeom>
          <a:noFill/>
          <a:ln w="0">
            <a:noFill/>
          </a:ln>
        </p:spPr>
        <p:txBody>
          <a:bodyPr lIns="0" rIns="0" tIns="28440" bIns="0" anchor="t">
            <a:normAutofit/>
          </a:bodyPr>
          <a:p>
            <a:pPr marL="343080" indent="0">
              <a:lnSpc>
                <a:spcPct val="93000"/>
              </a:lnSpc>
              <a:spcBef>
                <a:spcPts val="1437"/>
              </a:spcBef>
              <a:spcAft>
                <a:spcPts val="26"/>
              </a:spcAft>
              <a:buNone/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/>
          </p:nvPr>
        </p:nvSpPr>
        <p:spPr>
          <a:xfrm>
            <a:off x="503280" y="3042360"/>
            <a:ext cx="4424760" cy="1566360"/>
          </a:xfrm>
          <a:prstGeom prst="rect">
            <a:avLst/>
          </a:prstGeom>
          <a:noFill/>
          <a:ln w="0">
            <a:noFill/>
          </a:ln>
        </p:spPr>
        <p:txBody>
          <a:bodyPr lIns="0" rIns="0" tIns="28440" bIns="0" anchor="t">
            <a:normAutofit/>
          </a:bodyPr>
          <a:p>
            <a:pPr marL="343080" indent="0">
              <a:lnSpc>
                <a:spcPct val="93000"/>
              </a:lnSpc>
              <a:spcBef>
                <a:spcPts val="1437"/>
              </a:spcBef>
              <a:spcAft>
                <a:spcPts val="26"/>
              </a:spcAft>
              <a:buNone/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/>
          </p:nvPr>
        </p:nvSpPr>
        <p:spPr>
          <a:xfrm>
            <a:off x="5149800" y="3042360"/>
            <a:ext cx="4424760" cy="1566360"/>
          </a:xfrm>
          <a:prstGeom prst="rect">
            <a:avLst/>
          </a:prstGeom>
          <a:noFill/>
          <a:ln w="0">
            <a:noFill/>
          </a:ln>
        </p:spPr>
        <p:txBody>
          <a:bodyPr lIns="0" rIns="0" tIns="28440" bIns="0" anchor="t">
            <a:normAutofit/>
          </a:bodyPr>
          <a:p>
            <a:pPr marL="343080" indent="0">
              <a:lnSpc>
                <a:spcPct val="93000"/>
              </a:lnSpc>
              <a:spcBef>
                <a:spcPts val="1437"/>
              </a:spcBef>
              <a:spcAft>
                <a:spcPts val="26"/>
              </a:spcAft>
              <a:buNone/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FF0DA993-C019-4978-ACB6-2B6685CC79DD}" type="slidenum">
              <a:t>&lt;#&gt;</a:t>
            </a:fld>
          </a:p>
        </p:txBody>
      </p:sp>
      <p:sp>
        <p:nvSpPr>
          <p:cNvPr id="9" name="PlaceHolder 8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503280" y="225360"/>
            <a:ext cx="9067680" cy="943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lnSpc>
                <a:spcPct val="93000"/>
              </a:lnSpc>
              <a:spcBef>
                <a:spcPts val="26"/>
              </a:spcBef>
              <a:spcAft>
                <a:spcPts val="26"/>
              </a:spcAft>
              <a:buNone/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/>
          </p:nvPr>
        </p:nvSpPr>
        <p:spPr>
          <a:xfrm>
            <a:off x="503280" y="1326960"/>
            <a:ext cx="2919600" cy="1566360"/>
          </a:xfrm>
          <a:prstGeom prst="rect">
            <a:avLst/>
          </a:prstGeom>
          <a:noFill/>
          <a:ln w="0">
            <a:noFill/>
          </a:ln>
        </p:spPr>
        <p:txBody>
          <a:bodyPr lIns="0" rIns="0" tIns="28440" bIns="0" anchor="t">
            <a:normAutofit/>
          </a:bodyPr>
          <a:p>
            <a:pPr marL="343080" indent="0">
              <a:lnSpc>
                <a:spcPct val="93000"/>
              </a:lnSpc>
              <a:spcBef>
                <a:spcPts val="1437"/>
              </a:spcBef>
              <a:spcAft>
                <a:spcPts val="26"/>
              </a:spcAft>
              <a:buNone/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/>
          </p:nvPr>
        </p:nvSpPr>
        <p:spPr>
          <a:xfrm>
            <a:off x="3569400" y="1326960"/>
            <a:ext cx="2919600" cy="1566360"/>
          </a:xfrm>
          <a:prstGeom prst="rect">
            <a:avLst/>
          </a:prstGeom>
          <a:noFill/>
          <a:ln w="0">
            <a:noFill/>
          </a:ln>
        </p:spPr>
        <p:txBody>
          <a:bodyPr lIns="0" rIns="0" tIns="28440" bIns="0" anchor="t">
            <a:normAutofit/>
          </a:bodyPr>
          <a:p>
            <a:pPr marL="343080" indent="0">
              <a:lnSpc>
                <a:spcPct val="93000"/>
              </a:lnSpc>
              <a:spcBef>
                <a:spcPts val="1437"/>
              </a:spcBef>
              <a:spcAft>
                <a:spcPts val="26"/>
              </a:spcAft>
              <a:buNone/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/>
          </p:nvPr>
        </p:nvSpPr>
        <p:spPr>
          <a:xfrm>
            <a:off x="6635160" y="1326960"/>
            <a:ext cx="2919600" cy="1566360"/>
          </a:xfrm>
          <a:prstGeom prst="rect">
            <a:avLst/>
          </a:prstGeom>
          <a:noFill/>
          <a:ln w="0">
            <a:noFill/>
          </a:ln>
        </p:spPr>
        <p:txBody>
          <a:bodyPr lIns="0" rIns="0" tIns="28440" bIns="0" anchor="t">
            <a:normAutofit/>
          </a:bodyPr>
          <a:p>
            <a:pPr marL="343080" indent="0">
              <a:lnSpc>
                <a:spcPct val="93000"/>
              </a:lnSpc>
              <a:spcBef>
                <a:spcPts val="1437"/>
              </a:spcBef>
              <a:spcAft>
                <a:spcPts val="26"/>
              </a:spcAft>
              <a:buNone/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/>
          </p:nvPr>
        </p:nvSpPr>
        <p:spPr>
          <a:xfrm>
            <a:off x="503280" y="3042360"/>
            <a:ext cx="2919600" cy="1566360"/>
          </a:xfrm>
          <a:prstGeom prst="rect">
            <a:avLst/>
          </a:prstGeom>
          <a:noFill/>
          <a:ln w="0">
            <a:noFill/>
          </a:ln>
        </p:spPr>
        <p:txBody>
          <a:bodyPr lIns="0" rIns="0" tIns="28440" bIns="0" anchor="t">
            <a:normAutofit/>
          </a:bodyPr>
          <a:p>
            <a:pPr marL="343080" indent="0">
              <a:lnSpc>
                <a:spcPct val="93000"/>
              </a:lnSpc>
              <a:spcBef>
                <a:spcPts val="1437"/>
              </a:spcBef>
              <a:spcAft>
                <a:spcPts val="26"/>
              </a:spcAft>
              <a:buNone/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/>
          </p:nvPr>
        </p:nvSpPr>
        <p:spPr>
          <a:xfrm>
            <a:off x="3569400" y="3042360"/>
            <a:ext cx="2919600" cy="1566360"/>
          </a:xfrm>
          <a:prstGeom prst="rect">
            <a:avLst/>
          </a:prstGeom>
          <a:noFill/>
          <a:ln w="0">
            <a:noFill/>
          </a:ln>
        </p:spPr>
        <p:txBody>
          <a:bodyPr lIns="0" rIns="0" tIns="28440" bIns="0" anchor="t">
            <a:normAutofit/>
          </a:bodyPr>
          <a:p>
            <a:pPr marL="343080" indent="0">
              <a:lnSpc>
                <a:spcPct val="93000"/>
              </a:lnSpc>
              <a:spcBef>
                <a:spcPts val="1437"/>
              </a:spcBef>
              <a:spcAft>
                <a:spcPts val="26"/>
              </a:spcAft>
              <a:buNone/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/>
          </p:nvPr>
        </p:nvSpPr>
        <p:spPr>
          <a:xfrm>
            <a:off x="6635160" y="3042360"/>
            <a:ext cx="2919600" cy="1566360"/>
          </a:xfrm>
          <a:prstGeom prst="rect">
            <a:avLst/>
          </a:prstGeom>
          <a:noFill/>
          <a:ln w="0">
            <a:noFill/>
          </a:ln>
        </p:spPr>
        <p:txBody>
          <a:bodyPr lIns="0" rIns="0" tIns="28440" bIns="0" anchor="t">
            <a:normAutofit/>
          </a:bodyPr>
          <a:p>
            <a:pPr marL="343080" indent="0">
              <a:lnSpc>
                <a:spcPct val="93000"/>
              </a:lnSpc>
              <a:spcBef>
                <a:spcPts val="1437"/>
              </a:spcBef>
              <a:spcAft>
                <a:spcPts val="26"/>
              </a:spcAft>
              <a:buNone/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5C6B268A-A77B-4BB9-8AAC-CB4A3FF8A2AF}" type="slidenum">
              <a:t>&lt;#&gt;</a:t>
            </a:fld>
          </a:p>
        </p:txBody>
      </p:sp>
      <p:sp>
        <p:nvSpPr>
          <p:cNvPr id="11" name="PlaceHolder 10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503280" y="225360"/>
            <a:ext cx="9067680" cy="943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lnSpc>
                <a:spcPct val="93000"/>
              </a:lnSpc>
              <a:spcBef>
                <a:spcPts val="26"/>
              </a:spcBef>
              <a:spcAft>
                <a:spcPts val="26"/>
              </a:spcAft>
              <a:buNone/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503280" y="1326960"/>
            <a:ext cx="9067680" cy="3284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marL="343080" indent="0" algn="ctr">
              <a:lnSpc>
                <a:spcPct val="93000"/>
              </a:lnSpc>
              <a:spcBef>
                <a:spcPts val="26"/>
              </a:spcBef>
              <a:spcAft>
                <a:spcPts val="26"/>
              </a:spcAft>
              <a:buNone/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C2C5E9EC-CEEA-41E5-BF19-4E07768E4FBC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503280" y="225360"/>
            <a:ext cx="9067680" cy="943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lnSpc>
                <a:spcPct val="93000"/>
              </a:lnSpc>
              <a:spcBef>
                <a:spcPts val="26"/>
              </a:spcBef>
              <a:spcAft>
                <a:spcPts val="26"/>
              </a:spcAft>
              <a:buNone/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/>
          </p:nvPr>
        </p:nvSpPr>
        <p:spPr>
          <a:xfrm>
            <a:off x="503280" y="1326960"/>
            <a:ext cx="9067680" cy="3284280"/>
          </a:xfrm>
          <a:prstGeom prst="rect">
            <a:avLst/>
          </a:prstGeom>
          <a:noFill/>
          <a:ln w="0">
            <a:noFill/>
          </a:ln>
        </p:spPr>
        <p:txBody>
          <a:bodyPr lIns="0" rIns="0" tIns="28440" bIns="0" anchor="t">
            <a:normAutofit/>
          </a:bodyPr>
          <a:p>
            <a:pPr marL="343080" indent="0">
              <a:lnSpc>
                <a:spcPct val="93000"/>
              </a:lnSpc>
              <a:spcBef>
                <a:spcPts val="1437"/>
              </a:spcBef>
              <a:spcAft>
                <a:spcPts val="26"/>
              </a:spcAft>
              <a:buNone/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31ABBF4D-0F7F-4B05-92EB-C2CCD92258CF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503280" y="225360"/>
            <a:ext cx="9067680" cy="943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lnSpc>
                <a:spcPct val="93000"/>
              </a:lnSpc>
              <a:spcBef>
                <a:spcPts val="26"/>
              </a:spcBef>
              <a:spcAft>
                <a:spcPts val="26"/>
              </a:spcAft>
              <a:buNone/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/>
          </p:nvPr>
        </p:nvSpPr>
        <p:spPr>
          <a:xfrm>
            <a:off x="503280" y="1326960"/>
            <a:ext cx="4424760" cy="3284280"/>
          </a:xfrm>
          <a:prstGeom prst="rect">
            <a:avLst/>
          </a:prstGeom>
          <a:noFill/>
          <a:ln w="0">
            <a:noFill/>
          </a:ln>
        </p:spPr>
        <p:txBody>
          <a:bodyPr lIns="0" rIns="0" tIns="28440" bIns="0" anchor="t">
            <a:normAutofit/>
          </a:bodyPr>
          <a:p>
            <a:pPr marL="343080" indent="0">
              <a:lnSpc>
                <a:spcPct val="93000"/>
              </a:lnSpc>
              <a:spcBef>
                <a:spcPts val="1437"/>
              </a:spcBef>
              <a:spcAft>
                <a:spcPts val="26"/>
              </a:spcAft>
              <a:buNone/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/>
          </p:nvPr>
        </p:nvSpPr>
        <p:spPr>
          <a:xfrm>
            <a:off x="5149800" y="1326960"/>
            <a:ext cx="4424760" cy="3284280"/>
          </a:xfrm>
          <a:prstGeom prst="rect">
            <a:avLst/>
          </a:prstGeom>
          <a:noFill/>
          <a:ln w="0">
            <a:noFill/>
          </a:ln>
        </p:spPr>
        <p:txBody>
          <a:bodyPr lIns="0" rIns="0" tIns="28440" bIns="0" anchor="t">
            <a:normAutofit/>
          </a:bodyPr>
          <a:p>
            <a:pPr marL="343080" indent="0">
              <a:lnSpc>
                <a:spcPct val="93000"/>
              </a:lnSpc>
              <a:spcBef>
                <a:spcPts val="1437"/>
              </a:spcBef>
              <a:spcAft>
                <a:spcPts val="26"/>
              </a:spcAft>
              <a:buNone/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2C9AA8FC-6D3B-4EE9-8371-38AA606EF370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503280" y="225360"/>
            <a:ext cx="9067680" cy="943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lnSpc>
                <a:spcPct val="93000"/>
              </a:lnSpc>
              <a:spcBef>
                <a:spcPts val="26"/>
              </a:spcBef>
              <a:spcAft>
                <a:spcPts val="26"/>
              </a:spcAft>
              <a:buNone/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95B5A8CB-BE75-4769-B4EB-BF5E22E7101B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503280" y="225360"/>
            <a:ext cx="9067680" cy="4373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marL="343080" indent="-343080" algn="ctr">
              <a:lnSpc>
                <a:spcPct val="93000"/>
              </a:lnSpc>
              <a:spcBef>
                <a:spcPts val="26"/>
              </a:spcBef>
              <a:spcAft>
                <a:spcPts val="26"/>
              </a:spcAft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8DE2A2E7-CC44-4D74-8D1E-642EA2877D45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503280" y="225360"/>
            <a:ext cx="9067680" cy="943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lnSpc>
                <a:spcPct val="93000"/>
              </a:lnSpc>
              <a:spcBef>
                <a:spcPts val="26"/>
              </a:spcBef>
              <a:spcAft>
                <a:spcPts val="26"/>
              </a:spcAft>
              <a:buNone/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/>
          </p:nvPr>
        </p:nvSpPr>
        <p:spPr>
          <a:xfrm>
            <a:off x="503280" y="1326960"/>
            <a:ext cx="4424760" cy="1566360"/>
          </a:xfrm>
          <a:prstGeom prst="rect">
            <a:avLst/>
          </a:prstGeom>
          <a:noFill/>
          <a:ln w="0">
            <a:noFill/>
          </a:ln>
        </p:spPr>
        <p:txBody>
          <a:bodyPr lIns="0" rIns="0" tIns="28440" bIns="0" anchor="t">
            <a:normAutofit/>
          </a:bodyPr>
          <a:p>
            <a:pPr marL="343080" indent="0">
              <a:lnSpc>
                <a:spcPct val="93000"/>
              </a:lnSpc>
              <a:spcBef>
                <a:spcPts val="1437"/>
              </a:spcBef>
              <a:spcAft>
                <a:spcPts val="26"/>
              </a:spcAft>
              <a:buNone/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/>
          </p:nvPr>
        </p:nvSpPr>
        <p:spPr>
          <a:xfrm>
            <a:off x="5149800" y="1326960"/>
            <a:ext cx="4424760" cy="3284280"/>
          </a:xfrm>
          <a:prstGeom prst="rect">
            <a:avLst/>
          </a:prstGeom>
          <a:noFill/>
          <a:ln w="0">
            <a:noFill/>
          </a:ln>
        </p:spPr>
        <p:txBody>
          <a:bodyPr lIns="0" rIns="0" tIns="28440" bIns="0" anchor="t">
            <a:normAutofit/>
          </a:bodyPr>
          <a:p>
            <a:pPr marL="343080" indent="0">
              <a:lnSpc>
                <a:spcPct val="93000"/>
              </a:lnSpc>
              <a:spcBef>
                <a:spcPts val="1437"/>
              </a:spcBef>
              <a:spcAft>
                <a:spcPts val="26"/>
              </a:spcAft>
              <a:buNone/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/>
          </p:nvPr>
        </p:nvSpPr>
        <p:spPr>
          <a:xfrm>
            <a:off x="503280" y="3042360"/>
            <a:ext cx="4424760" cy="1566360"/>
          </a:xfrm>
          <a:prstGeom prst="rect">
            <a:avLst/>
          </a:prstGeom>
          <a:noFill/>
          <a:ln w="0">
            <a:noFill/>
          </a:ln>
        </p:spPr>
        <p:txBody>
          <a:bodyPr lIns="0" rIns="0" tIns="28440" bIns="0" anchor="t">
            <a:normAutofit/>
          </a:bodyPr>
          <a:p>
            <a:pPr marL="343080" indent="0">
              <a:lnSpc>
                <a:spcPct val="93000"/>
              </a:lnSpc>
              <a:spcBef>
                <a:spcPts val="1437"/>
              </a:spcBef>
              <a:spcAft>
                <a:spcPts val="26"/>
              </a:spcAft>
              <a:buNone/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284B3647-D2EC-497B-A702-29BE6FD24C44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503280" y="225360"/>
            <a:ext cx="9067680" cy="943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lnSpc>
                <a:spcPct val="93000"/>
              </a:lnSpc>
              <a:spcBef>
                <a:spcPts val="26"/>
              </a:spcBef>
              <a:spcAft>
                <a:spcPts val="26"/>
              </a:spcAft>
              <a:buNone/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/>
          </p:nvPr>
        </p:nvSpPr>
        <p:spPr>
          <a:xfrm>
            <a:off x="503280" y="1326960"/>
            <a:ext cx="4424760" cy="3284280"/>
          </a:xfrm>
          <a:prstGeom prst="rect">
            <a:avLst/>
          </a:prstGeom>
          <a:noFill/>
          <a:ln w="0">
            <a:noFill/>
          </a:ln>
        </p:spPr>
        <p:txBody>
          <a:bodyPr lIns="0" rIns="0" tIns="28440" bIns="0" anchor="t">
            <a:normAutofit/>
          </a:bodyPr>
          <a:p>
            <a:pPr marL="343080" indent="0">
              <a:lnSpc>
                <a:spcPct val="93000"/>
              </a:lnSpc>
              <a:spcBef>
                <a:spcPts val="1437"/>
              </a:spcBef>
              <a:spcAft>
                <a:spcPts val="26"/>
              </a:spcAft>
              <a:buNone/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/>
          </p:nvPr>
        </p:nvSpPr>
        <p:spPr>
          <a:xfrm>
            <a:off x="5149800" y="1326960"/>
            <a:ext cx="4424760" cy="1566360"/>
          </a:xfrm>
          <a:prstGeom prst="rect">
            <a:avLst/>
          </a:prstGeom>
          <a:noFill/>
          <a:ln w="0">
            <a:noFill/>
          </a:ln>
        </p:spPr>
        <p:txBody>
          <a:bodyPr lIns="0" rIns="0" tIns="28440" bIns="0" anchor="t">
            <a:normAutofit/>
          </a:bodyPr>
          <a:p>
            <a:pPr marL="343080" indent="0">
              <a:lnSpc>
                <a:spcPct val="93000"/>
              </a:lnSpc>
              <a:spcBef>
                <a:spcPts val="1437"/>
              </a:spcBef>
              <a:spcAft>
                <a:spcPts val="26"/>
              </a:spcAft>
              <a:buNone/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/>
          </p:nvPr>
        </p:nvSpPr>
        <p:spPr>
          <a:xfrm>
            <a:off x="5149800" y="3042360"/>
            <a:ext cx="4424760" cy="1566360"/>
          </a:xfrm>
          <a:prstGeom prst="rect">
            <a:avLst/>
          </a:prstGeom>
          <a:noFill/>
          <a:ln w="0">
            <a:noFill/>
          </a:ln>
        </p:spPr>
        <p:txBody>
          <a:bodyPr lIns="0" rIns="0" tIns="28440" bIns="0" anchor="t">
            <a:normAutofit/>
          </a:bodyPr>
          <a:p>
            <a:pPr marL="343080" indent="0">
              <a:lnSpc>
                <a:spcPct val="93000"/>
              </a:lnSpc>
              <a:spcBef>
                <a:spcPts val="1437"/>
              </a:spcBef>
              <a:spcAft>
                <a:spcPts val="26"/>
              </a:spcAft>
              <a:buNone/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2AB6464E-6771-40E8-8A6B-D12E11648D62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503280" y="225360"/>
            <a:ext cx="9067680" cy="943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lnSpc>
                <a:spcPct val="93000"/>
              </a:lnSpc>
              <a:spcBef>
                <a:spcPts val="26"/>
              </a:spcBef>
              <a:spcAft>
                <a:spcPts val="26"/>
              </a:spcAft>
              <a:buNone/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/>
          </p:nvPr>
        </p:nvSpPr>
        <p:spPr>
          <a:xfrm>
            <a:off x="503280" y="1326960"/>
            <a:ext cx="4424760" cy="1566360"/>
          </a:xfrm>
          <a:prstGeom prst="rect">
            <a:avLst/>
          </a:prstGeom>
          <a:noFill/>
          <a:ln w="0">
            <a:noFill/>
          </a:ln>
        </p:spPr>
        <p:txBody>
          <a:bodyPr lIns="0" rIns="0" tIns="28440" bIns="0" anchor="t">
            <a:normAutofit/>
          </a:bodyPr>
          <a:p>
            <a:pPr marL="343080" indent="0">
              <a:lnSpc>
                <a:spcPct val="93000"/>
              </a:lnSpc>
              <a:spcBef>
                <a:spcPts val="1437"/>
              </a:spcBef>
              <a:spcAft>
                <a:spcPts val="26"/>
              </a:spcAft>
              <a:buNone/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/>
          </p:nvPr>
        </p:nvSpPr>
        <p:spPr>
          <a:xfrm>
            <a:off x="5149800" y="1326960"/>
            <a:ext cx="4424760" cy="1566360"/>
          </a:xfrm>
          <a:prstGeom prst="rect">
            <a:avLst/>
          </a:prstGeom>
          <a:noFill/>
          <a:ln w="0">
            <a:noFill/>
          </a:ln>
        </p:spPr>
        <p:txBody>
          <a:bodyPr lIns="0" rIns="0" tIns="28440" bIns="0" anchor="t">
            <a:normAutofit/>
          </a:bodyPr>
          <a:p>
            <a:pPr marL="343080" indent="0">
              <a:lnSpc>
                <a:spcPct val="93000"/>
              </a:lnSpc>
              <a:spcBef>
                <a:spcPts val="1437"/>
              </a:spcBef>
              <a:spcAft>
                <a:spcPts val="26"/>
              </a:spcAft>
              <a:buNone/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/>
          </p:nvPr>
        </p:nvSpPr>
        <p:spPr>
          <a:xfrm>
            <a:off x="503280" y="3042360"/>
            <a:ext cx="9067680" cy="1566360"/>
          </a:xfrm>
          <a:prstGeom prst="rect">
            <a:avLst/>
          </a:prstGeom>
          <a:noFill/>
          <a:ln w="0">
            <a:noFill/>
          </a:ln>
        </p:spPr>
        <p:txBody>
          <a:bodyPr lIns="0" rIns="0" tIns="28440" bIns="0" anchor="t">
            <a:normAutofit/>
          </a:bodyPr>
          <a:p>
            <a:pPr marL="343080" indent="0">
              <a:lnSpc>
                <a:spcPct val="93000"/>
              </a:lnSpc>
              <a:spcBef>
                <a:spcPts val="1437"/>
              </a:spcBef>
              <a:spcAft>
                <a:spcPts val="26"/>
              </a:spcAft>
              <a:buNone/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D45E0095-153E-40B3-A35A-4D4F17EAF54D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503280" y="225360"/>
            <a:ext cx="9067680" cy="943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lnSpc>
                <a:spcPct val="93000"/>
              </a:lnSpc>
              <a:spcBef>
                <a:spcPts val="26"/>
              </a:spcBef>
              <a:spcAft>
                <a:spcPts val="26"/>
              </a:spcAft>
              <a:buNone/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r>
              <a:rPr b="0" lang="en-US" sz="4400" spc="-1" strike="noStrike">
                <a:solidFill>
                  <a:srgbClr val="000000"/>
                </a:solidFill>
                <a:latin typeface="Arial"/>
              </a:rPr>
              <a:t>Click to edit the title text format</a:t>
            </a:r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body"/>
          </p:nvPr>
        </p:nvSpPr>
        <p:spPr>
          <a:xfrm>
            <a:off x="503280" y="1326960"/>
            <a:ext cx="9067680" cy="3284280"/>
          </a:xfrm>
          <a:prstGeom prst="rect">
            <a:avLst/>
          </a:prstGeom>
          <a:noFill/>
          <a:ln w="0">
            <a:noFill/>
          </a:ln>
        </p:spPr>
        <p:txBody>
          <a:bodyPr lIns="0" rIns="0" tIns="28440" bIns="0" anchor="t">
            <a:normAutofit fontScale="78000"/>
          </a:bodyPr>
          <a:p>
            <a:pPr marL="267480" indent="0">
              <a:lnSpc>
                <a:spcPct val="93000"/>
              </a:lnSpc>
              <a:spcBef>
                <a:spcPts val="1437"/>
              </a:spcBef>
              <a:spcAft>
                <a:spcPts val="26"/>
              </a:spcAft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r>
              <a:rPr b="0" lang="en-US" sz="32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  <a:p>
            <a:pPr lvl="1" marL="267480" indent="-267480">
              <a:lnSpc>
                <a:spcPct val="93000"/>
              </a:lnSpc>
              <a:spcBef>
                <a:spcPts val="1437"/>
              </a:spcBef>
              <a:spcAft>
                <a:spcPts val="26"/>
              </a:spcAft>
              <a:buClr>
                <a:srgbClr val="000000"/>
              </a:buClr>
              <a:buFont typeface="Times New Roman"/>
              <a:buChar char="–"/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r>
              <a:rPr b="0" lang="en-US" sz="32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  <a:p>
            <a:pPr lvl="2" marL="267480" indent="-267480">
              <a:lnSpc>
                <a:spcPct val="93000"/>
              </a:lnSpc>
              <a:spcBef>
                <a:spcPts val="1437"/>
              </a:spcBef>
              <a:spcAft>
                <a:spcPts val="26"/>
              </a:spcAft>
              <a:buClr>
                <a:srgbClr val="000000"/>
              </a:buClr>
              <a:buFont typeface="Times New Roman"/>
              <a:buChar char="•"/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r>
              <a:rPr b="0" lang="en-US" sz="32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  <a:p>
            <a:pPr lvl="3" marL="267480" indent="-267480">
              <a:lnSpc>
                <a:spcPct val="93000"/>
              </a:lnSpc>
              <a:spcBef>
                <a:spcPts val="1437"/>
              </a:spcBef>
              <a:spcAft>
                <a:spcPts val="26"/>
              </a:spcAft>
              <a:buClr>
                <a:srgbClr val="000000"/>
              </a:buClr>
              <a:buFont typeface="Times New Roman"/>
              <a:buChar char="–"/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r>
              <a:rPr b="0" lang="en-US" sz="32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  <a:p>
            <a:pPr lvl="4" marL="267480" indent="-267480">
              <a:lnSpc>
                <a:spcPct val="93000"/>
              </a:lnSpc>
              <a:spcBef>
                <a:spcPts val="1437"/>
              </a:spcBef>
              <a:spcAft>
                <a:spcPts val="26"/>
              </a:spcAft>
              <a:buClr>
                <a:srgbClr val="000000"/>
              </a:buClr>
              <a:buFont typeface="Times New Roman"/>
              <a:buChar char="»"/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r>
              <a:rPr b="0" lang="en-US" sz="32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  <a:p>
            <a:pPr lvl="5" marL="267480" indent="-267480">
              <a:lnSpc>
                <a:spcPct val="93000"/>
              </a:lnSpc>
              <a:spcBef>
                <a:spcPts val="1437"/>
              </a:spcBef>
              <a:spcAft>
                <a:spcPts val="26"/>
              </a:spcAft>
              <a:buClr>
                <a:srgbClr val="000000"/>
              </a:buClr>
              <a:buFont typeface="Times New Roman"/>
              <a:buChar char="»"/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r>
              <a:rPr b="0" lang="en-US" sz="32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  <a:p>
            <a:pPr lvl="6" marL="267480" indent="-267480">
              <a:lnSpc>
                <a:spcPct val="93000"/>
              </a:lnSpc>
              <a:spcBef>
                <a:spcPts val="1437"/>
              </a:spcBef>
              <a:spcAft>
                <a:spcPts val="26"/>
              </a:spcAft>
              <a:buClr>
                <a:srgbClr val="000000"/>
              </a:buClr>
              <a:buFont typeface="Times New Roman"/>
              <a:buChar char="»"/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r>
              <a:rPr b="0" lang="en-US" sz="32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dt" idx="1"/>
          </p:nvPr>
        </p:nvSpPr>
        <p:spPr>
          <a:xfrm>
            <a:off x="502920" y="5165640"/>
            <a:ext cx="2344680" cy="387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>
              <a:lnSpc>
                <a:spcPct val="93000"/>
              </a:lnSpc>
              <a:spcBef>
                <a:spcPts val="26"/>
              </a:spcBef>
              <a:spcAft>
                <a:spcPts val="26"/>
              </a:spcAft>
              <a:buNone/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  <a:tab algn="l" pos="9601200"/>
                <a:tab algn="l" pos="10058400"/>
                <a:tab algn="l" pos="10515600"/>
              </a:tabLst>
              <a:defRPr b="0" lang="en-US" sz="1400" spc="-1" strike="noStrike">
                <a:solidFill>
                  <a:srgbClr val="000000"/>
                </a:solidFill>
                <a:latin typeface="Times New Roman"/>
                <a:ea typeface="DejaVu Sans"/>
              </a:defRPr>
            </a:lvl1pPr>
          </a:lstStyle>
          <a:p>
            <a:pPr indent="0">
              <a:lnSpc>
                <a:spcPct val="93000"/>
              </a:lnSpc>
              <a:spcBef>
                <a:spcPts val="26"/>
              </a:spcBef>
              <a:spcAft>
                <a:spcPts val="26"/>
              </a:spcAft>
              <a:buNone/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  <a:tab algn="l" pos="9601200"/>
                <a:tab algn="l" pos="10058400"/>
                <a:tab algn="l" pos="10515600"/>
              </a:tabLst>
            </a:pPr>
            <a:r>
              <a:rPr b="0" lang="en-US" sz="14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&lt;date/time&gt;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ftr" idx="2"/>
          </p:nvPr>
        </p:nvSpPr>
        <p:spPr>
          <a:xfrm>
            <a:off x="3448080" y="5165640"/>
            <a:ext cx="3192480" cy="387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ctr">
              <a:lnSpc>
                <a:spcPct val="93000"/>
              </a:lnSpc>
              <a:spcBef>
                <a:spcPts val="26"/>
              </a:spcBef>
              <a:spcAft>
                <a:spcPts val="26"/>
              </a:spcAft>
              <a:buNone/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  <a:tab algn="l" pos="9601200"/>
                <a:tab algn="l" pos="10058400"/>
                <a:tab algn="l" pos="10515600"/>
              </a:tabLst>
              <a:defRPr b="0" lang="en-US" sz="1400" spc="-1" strike="noStrike">
                <a:solidFill>
                  <a:srgbClr val="000000"/>
                </a:solidFill>
                <a:latin typeface="Times New Roman"/>
                <a:ea typeface="DejaVu Sans"/>
              </a:defRPr>
            </a:lvl1pPr>
          </a:lstStyle>
          <a:p>
            <a:pPr indent="0" algn="ctr">
              <a:lnSpc>
                <a:spcPct val="93000"/>
              </a:lnSpc>
              <a:spcBef>
                <a:spcPts val="26"/>
              </a:spcBef>
              <a:spcAft>
                <a:spcPts val="26"/>
              </a:spcAft>
              <a:buNone/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  <a:tab algn="l" pos="9601200"/>
                <a:tab algn="l" pos="10058400"/>
                <a:tab algn="l" pos="10515600"/>
              </a:tabLst>
            </a:pPr>
            <a:r>
              <a:rPr b="0" lang="en-US" sz="14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&lt;footer&gt;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sldNum" idx="3"/>
          </p:nvPr>
        </p:nvSpPr>
        <p:spPr>
          <a:xfrm>
            <a:off x="7227720" y="5165640"/>
            <a:ext cx="2345040" cy="387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r">
              <a:lnSpc>
                <a:spcPct val="93000"/>
              </a:lnSpc>
              <a:spcBef>
                <a:spcPts val="26"/>
              </a:spcBef>
              <a:spcAft>
                <a:spcPts val="26"/>
              </a:spcAft>
              <a:buNone/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  <a:tab algn="l" pos="9601200"/>
                <a:tab algn="l" pos="10058400"/>
                <a:tab algn="l" pos="10515600"/>
              </a:tabLst>
              <a:defRPr b="0" lang="en-US" sz="1400" spc="-1" strike="noStrike">
                <a:solidFill>
                  <a:srgbClr val="000000"/>
                </a:solidFill>
                <a:latin typeface="Times New Roman"/>
                <a:ea typeface="DejaVu Sans"/>
              </a:defRPr>
            </a:lvl1pPr>
          </a:lstStyle>
          <a:p>
            <a:pPr indent="0" algn="r">
              <a:lnSpc>
                <a:spcPct val="93000"/>
              </a:lnSpc>
              <a:spcBef>
                <a:spcPts val="26"/>
              </a:spcBef>
              <a:spcAft>
                <a:spcPts val="26"/>
              </a:spcAft>
              <a:buNone/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  <a:tab algn="l" pos="9601200"/>
                <a:tab algn="l" pos="10058400"/>
                <a:tab algn="l" pos="10515600"/>
              </a:tabLst>
            </a:pPr>
            <a:fld id="{DE99D85C-4B12-4018-AF36-F9307DBBD62A}" type="slidenum">
              <a:rPr b="0" lang="en-US" sz="14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&lt;number&gt;</a:t>
            </a:fld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slideLayout" Target="../slideLayouts/slideLayout1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3.gif"/><Relationship Id="rId2" Type="http://schemas.openxmlformats.org/officeDocument/2006/relationships/image" Target="../media/image4.png"/><Relationship Id="rId3" Type="http://schemas.openxmlformats.org/officeDocument/2006/relationships/slideLayout" Target="../slideLayouts/slideLayout1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5.gif"/><Relationship Id="rId2" Type="http://schemas.openxmlformats.org/officeDocument/2006/relationships/image" Target="../media/image6.png"/><Relationship Id="rId3" Type="http://schemas.openxmlformats.org/officeDocument/2006/relationships/slideLayout" Target="../slideLayouts/slideLayout1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7.gif"/><Relationship Id="rId2" Type="http://schemas.openxmlformats.org/officeDocument/2006/relationships/image" Target="../media/image8.gif"/><Relationship Id="rId3" Type="http://schemas.openxmlformats.org/officeDocument/2006/relationships/slideLayout" Target="../slideLayouts/slideLayout1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"/>
          <p:cNvSpPr/>
          <p:nvPr/>
        </p:nvSpPr>
        <p:spPr>
          <a:xfrm>
            <a:off x="503280" y="74520"/>
            <a:ext cx="9070920" cy="1251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39240" bIns="0" anchor="ctr">
            <a:noAutofit/>
          </a:bodyPr>
          <a:p>
            <a:pPr algn="ctr">
              <a:lnSpc>
                <a:spcPct val="93000"/>
              </a:lnSpc>
              <a:spcBef>
                <a:spcPts val="26"/>
              </a:spcBef>
              <a:spcAft>
                <a:spcPts val="26"/>
              </a:spcAft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  <a:tab algn="l" pos="9601200"/>
                <a:tab algn="l" pos="10058400"/>
                <a:tab algn="l" pos="10515600"/>
              </a:tabLst>
            </a:pPr>
            <a:r>
              <a:rPr b="0" lang="en-US" sz="4400" spc="-1" strike="noStrike">
                <a:solidFill>
                  <a:srgbClr val="000000"/>
                </a:solidFill>
                <a:latin typeface="Arial"/>
              </a:rPr>
              <a:t>Los terremotos se originan en </a:t>
            </a:r>
            <a:r>
              <a:rPr b="1" lang="en-US" sz="4400" spc="-1" strike="noStrike">
                <a:solidFill>
                  <a:srgbClr val="000000"/>
                </a:solidFill>
                <a:latin typeface="Arial"/>
              </a:rPr>
              <a:t>Fallas Sísmicas</a:t>
            </a:r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42" name="" descr=""/>
          <p:cNvPicPr/>
          <p:nvPr/>
        </p:nvPicPr>
        <p:blipFill>
          <a:blip r:embed="rId1"/>
          <a:stretch/>
        </p:blipFill>
        <p:spPr>
          <a:xfrm>
            <a:off x="6172200" y="2610000"/>
            <a:ext cx="3362400" cy="1962000"/>
          </a:xfrm>
          <a:prstGeom prst="rect">
            <a:avLst/>
          </a:prstGeom>
          <a:ln w="0">
            <a:noFill/>
          </a:ln>
        </p:spPr>
      </p:pic>
      <p:pic>
        <p:nvPicPr>
          <p:cNvPr id="43" name="" descr=""/>
          <p:cNvPicPr/>
          <p:nvPr/>
        </p:nvPicPr>
        <p:blipFill>
          <a:blip r:embed="rId2"/>
          <a:stretch/>
        </p:blipFill>
        <p:spPr>
          <a:xfrm>
            <a:off x="457200" y="1600200"/>
            <a:ext cx="5168880" cy="3654360"/>
          </a:xfrm>
          <a:prstGeom prst="rect">
            <a:avLst/>
          </a:prstGeom>
          <a:ln w="0">
            <a:noFill/>
          </a:ln>
        </p:spPr>
      </p:pic>
    </p:spTree>
  </p:cSld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" descr=""/>
          <p:cNvPicPr/>
          <p:nvPr/>
        </p:nvPicPr>
        <p:blipFill>
          <a:blip r:embed="rId1"/>
          <a:stretch/>
        </p:blipFill>
        <p:spPr>
          <a:xfrm>
            <a:off x="2057400" y="1069920"/>
            <a:ext cx="5962680" cy="1609920"/>
          </a:xfrm>
          <a:prstGeom prst="rect">
            <a:avLst/>
          </a:prstGeom>
          <a:ln w="0">
            <a:noFill/>
          </a:ln>
        </p:spPr>
      </p:pic>
      <p:pic>
        <p:nvPicPr>
          <p:cNvPr id="45" name="" descr=""/>
          <p:cNvPicPr/>
          <p:nvPr/>
        </p:nvPicPr>
        <p:blipFill>
          <a:blip r:embed="rId2"/>
          <a:stretch/>
        </p:blipFill>
        <p:spPr>
          <a:xfrm>
            <a:off x="1405080" y="2792520"/>
            <a:ext cx="6824520" cy="2838240"/>
          </a:xfrm>
          <a:prstGeom prst="rect">
            <a:avLst/>
          </a:prstGeom>
          <a:ln w="0">
            <a:noFill/>
          </a:ln>
        </p:spPr>
      </p:pic>
      <p:sp>
        <p:nvSpPr>
          <p:cNvPr id="46" name=""/>
          <p:cNvSpPr/>
          <p:nvPr/>
        </p:nvSpPr>
        <p:spPr>
          <a:xfrm>
            <a:off x="228600" y="0"/>
            <a:ext cx="9829800" cy="995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73440" bIns="45000" anchor="t">
            <a:noAutofit/>
          </a:bodyPr>
          <a:p>
            <a:pPr algn="ctr">
              <a:lnSpc>
                <a:spcPct val="93000"/>
              </a:lnSpc>
              <a:spcBef>
                <a:spcPts val="26"/>
              </a:spcBef>
              <a:spcAft>
                <a:spcPts val="26"/>
              </a:spcAft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  <a:tab algn="l" pos="9601200"/>
                <a:tab algn="l" pos="10058400"/>
                <a:tab algn="l" pos="10515600"/>
              </a:tabLst>
            </a:pPr>
            <a:r>
              <a:rPr b="0" lang="en-US" sz="3200" spc="-1" strike="noStrike">
                <a:solidFill>
                  <a:srgbClr val="000000"/>
                </a:solidFill>
                <a:latin typeface="Arial"/>
              </a:rPr>
              <a:t>Las ondas sísmicas viajan por la tierra a través de las diferentes capas y las montañas que las afectan.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" descr=""/>
          <p:cNvPicPr/>
          <p:nvPr/>
        </p:nvPicPr>
        <p:blipFill>
          <a:blip r:embed="rId1"/>
          <a:stretch/>
        </p:blipFill>
        <p:spPr>
          <a:xfrm>
            <a:off x="50760" y="9360"/>
            <a:ext cx="8020080" cy="5667480"/>
          </a:xfrm>
          <a:prstGeom prst="rect">
            <a:avLst/>
          </a:prstGeom>
          <a:ln w="0">
            <a:noFill/>
          </a:ln>
        </p:spPr>
      </p:pic>
      <p:pic>
        <p:nvPicPr>
          <p:cNvPr id="48" name="" descr=""/>
          <p:cNvPicPr/>
          <p:nvPr/>
        </p:nvPicPr>
        <p:blipFill>
          <a:blip r:embed="rId2"/>
          <a:stretch/>
        </p:blipFill>
        <p:spPr>
          <a:xfrm>
            <a:off x="6858000" y="493560"/>
            <a:ext cx="3166920" cy="3621240"/>
          </a:xfrm>
          <a:prstGeom prst="rect">
            <a:avLst/>
          </a:prstGeom>
          <a:ln w="0">
            <a:noFill/>
          </a:ln>
        </p:spPr>
      </p:pic>
    </p:spTree>
  </p:cSld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" descr=""/>
          <p:cNvPicPr/>
          <p:nvPr/>
        </p:nvPicPr>
        <p:blipFill>
          <a:blip r:embed="rId1"/>
          <a:stretch/>
        </p:blipFill>
        <p:spPr>
          <a:xfrm>
            <a:off x="868320" y="1633680"/>
            <a:ext cx="6095880" cy="3429000"/>
          </a:xfrm>
          <a:prstGeom prst="rect">
            <a:avLst/>
          </a:prstGeom>
          <a:ln w="0">
            <a:noFill/>
          </a:ln>
        </p:spPr>
      </p:pic>
      <p:pic>
        <p:nvPicPr>
          <p:cNvPr id="50" name="" descr=""/>
          <p:cNvPicPr/>
          <p:nvPr/>
        </p:nvPicPr>
        <p:blipFill>
          <a:blip r:embed="rId2"/>
          <a:stretch/>
        </p:blipFill>
        <p:spPr>
          <a:xfrm>
            <a:off x="7419960" y="1682640"/>
            <a:ext cx="2181240" cy="3714840"/>
          </a:xfrm>
          <a:prstGeom prst="rect">
            <a:avLst/>
          </a:prstGeom>
          <a:ln w="0">
            <a:noFill/>
          </a:ln>
        </p:spPr>
      </p:pic>
      <p:sp>
        <p:nvSpPr>
          <p:cNvPr id="51" name=""/>
          <p:cNvSpPr/>
          <p:nvPr/>
        </p:nvSpPr>
        <p:spPr>
          <a:xfrm>
            <a:off x="420840" y="192240"/>
            <a:ext cx="9372600" cy="1447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73440" bIns="45000" anchor="t">
            <a:noAutofit/>
          </a:bodyPr>
          <a:p>
            <a:pPr>
              <a:lnSpc>
                <a:spcPct val="93000"/>
              </a:lnSpc>
              <a:spcBef>
                <a:spcPts val="26"/>
              </a:spcBef>
              <a:spcAft>
                <a:spcPts val="26"/>
              </a:spcAft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  <a:tab algn="l" pos="9601200"/>
                <a:tab algn="l" pos="10058400"/>
                <a:tab algn="l" pos="10515600"/>
              </a:tabLst>
            </a:pPr>
            <a:r>
              <a:rPr b="0" lang="en-US" sz="3200" spc="-1" strike="noStrike">
                <a:solidFill>
                  <a:srgbClr val="000000"/>
                </a:solidFill>
                <a:latin typeface="Arial"/>
              </a:rPr>
              <a:t>Los equipos colocados en edificios nos permiten estudiar la forma en que estos se mueven durante un sismo fuerte.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66</TotalTime>
  <Application>LibreOffice/7.5.0.3$Linux_X86_64 LibreOffice_project/c21113d003cd3efa8c53188764377a8272d9d6de</Application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2024-07-04T07:31:05Z</dcterms:created>
  <dc:creator/>
  <dc:description/>
  <dc:language>en-US</dc:language>
  <cp:lastModifiedBy/>
  <dcterms:modified xsi:type="dcterms:W3CDTF">2024-07-05T15:32:06Z</dcterms:modified>
  <cp:revision>10</cp:revision>
  <dc:subject/>
  <dc:title/>
</cp:coreProperties>
</file>